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752600"/>
          </a:xfrm>
        </p:spPr>
        <p:txBody>
          <a:bodyPr/>
          <a:lstStyle/>
          <a:p>
            <a:r>
              <a:rPr lang="ru-RU" dirty="0" smtClean="0"/>
              <a:t>Вредно ли сладкое для зубов?</a:t>
            </a:r>
            <a:endParaRPr lang="ru-RU" dirty="0"/>
          </a:p>
        </p:txBody>
      </p:sp>
      <p:sp>
        <p:nvSpPr>
          <p:cNvPr id="28674" name="AutoShape 2" descr="ÐÐ°ÑÑÐ¸Ð½ÐºÐ¸ Ð¿Ð¾ Ð·Ð°Ð¿ÑÐ¾ÑÑ ÑÐ°ÑÐ°Ñ Ð´Ð»Ñ Ð·ÑÐ±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ÐÐ°ÑÑÐ¸Ð½ÐºÐ¸ Ð¿Ð¾ Ð·Ð°Ð¿ÑÐ¾ÑÑ ÑÐ°ÑÐ°Ñ Ð´Ð»Ñ Ð·ÑÐ±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5105400" cy="46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743200"/>
          </a:xfrm>
        </p:spPr>
        <p:txBody>
          <a:bodyPr>
            <a:normAutofit fontScale="85000" lnSpcReduction="20000"/>
          </a:bodyPr>
          <a:lstStyle/>
          <a:p>
            <a:pPr marL="7938"/>
            <a:r>
              <a:rPr lang="ru-RU" sz="2800" b="1" u="sng" dirty="0" smtClean="0">
                <a:solidFill>
                  <a:srgbClr val="006600"/>
                </a:solidFill>
              </a:rPr>
              <a:t>Вывод</a:t>
            </a:r>
            <a:r>
              <a:rPr lang="ru-RU" sz="2800" b="1" dirty="0" smtClean="0">
                <a:solidFill>
                  <a:srgbClr val="006600"/>
                </a:solidFill>
              </a:rPr>
              <a:t>:</a:t>
            </a:r>
          </a:p>
          <a:p>
            <a:pPr marL="7938"/>
            <a:endParaRPr lang="ru-RU" sz="2800" b="1" dirty="0" smtClean="0">
              <a:solidFill>
                <a:srgbClr val="006600"/>
              </a:solidFill>
            </a:endParaRPr>
          </a:p>
          <a:p>
            <a:pPr marL="7938"/>
            <a:r>
              <a:rPr lang="ru-RU" sz="2800" dirty="0" smtClean="0">
                <a:solidFill>
                  <a:srgbClr val="006600"/>
                </a:solidFill>
              </a:rPr>
              <a:t>1. Сахар, содержащийся  в продуктах питания, разрушает эмаль зубов.</a:t>
            </a:r>
          </a:p>
          <a:p>
            <a:pPr marL="7938"/>
            <a:endParaRPr lang="ru-RU" sz="2800" dirty="0" smtClean="0">
              <a:solidFill>
                <a:srgbClr val="006600"/>
              </a:solidFill>
            </a:endParaRPr>
          </a:p>
          <a:p>
            <a:pPr marL="7938"/>
            <a:r>
              <a:rPr lang="ru-RU" sz="2800" dirty="0" smtClean="0">
                <a:solidFill>
                  <a:srgbClr val="006600"/>
                </a:solidFill>
              </a:rPr>
              <a:t>2. При употреблении больших количеств сладкого, кислота, которая выделяется бактериями зубного налёта, разрушительно влияет на эмаль</a:t>
            </a:r>
            <a:r>
              <a:rPr lang="ru-RU" sz="2800" dirty="0" smtClean="0"/>
              <a:t>.  </a:t>
            </a:r>
          </a:p>
          <a:p>
            <a:endParaRPr lang="ru-RU" dirty="0"/>
          </a:p>
        </p:txBody>
      </p:sp>
      <p:pic>
        <p:nvPicPr>
          <p:cNvPr id="4" name="Содержимое 8" descr="DSCN37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1" y="3733800"/>
            <a:ext cx="2947474" cy="2205038"/>
          </a:xfrm>
          <a:prstGeom prst="rect">
            <a:avLst/>
          </a:prstGeom>
        </p:spPr>
      </p:pic>
      <p:pic>
        <p:nvPicPr>
          <p:cNvPr id="5" name="Picture 3" descr="C:\Documents and Settings\Admin\Мои документы\Мои рисунки\DSCN3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284725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Мои документы\Мои рисунки\DSCN3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810000"/>
            <a:ext cx="30003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Цель: </a:t>
            </a:r>
            <a:r>
              <a:rPr lang="ru-RU" sz="2700" dirty="0" smtClean="0"/>
              <a:t> 1. Проверить, действительно ли зубная паста, содержащая фтор, защищает зубы от воздействия сладкого и снижает разрушительное действие кислоты зубного налёта.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 marL="7938"/>
            <a:r>
              <a:rPr lang="ru-RU" sz="2800" dirty="0" smtClean="0"/>
              <a:t>Оборудование</a:t>
            </a:r>
            <a:r>
              <a:rPr lang="ru-RU" sz="2800" dirty="0" smtClean="0"/>
              <a:t>:  Два куриных яйца, обработанных зубной пастой  со фтором; два стакана</a:t>
            </a:r>
          </a:p>
          <a:p>
            <a:pPr marL="7938"/>
            <a:r>
              <a:rPr lang="ru-RU" sz="2800" dirty="0" smtClean="0"/>
              <a:t>№1 – с раствором сахарного сиропа</a:t>
            </a:r>
          </a:p>
          <a:p>
            <a:pPr marL="7938"/>
            <a:r>
              <a:rPr lang="ru-RU" sz="2800" dirty="0" smtClean="0"/>
              <a:t>№2– с раствором уксусной кислоты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DSCN3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365" y="3733800"/>
            <a:ext cx="3481435" cy="2605088"/>
          </a:xfrm>
          <a:prstGeom prst="rect">
            <a:avLst/>
          </a:prstGeom>
        </p:spPr>
      </p:pic>
      <p:pic>
        <p:nvPicPr>
          <p:cNvPr id="5" name="Picture 3" descr="C:\Documents and Settings\Admin\Мои документы\Мои рисунки\DSCN3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733800"/>
            <a:ext cx="286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Мои документы\Мои рисунки\DSCN37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3733800"/>
            <a:ext cx="286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428596" y="1571612"/>
          <a:ext cx="7959828" cy="3581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825"/>
                <a:gridCol w="4044003"/>
              </a:tblGrid>
              <a:tr h="76218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 №1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 №2</a:t>
                      </a:r>
                      <a:endParaRPr lang="ru-RU" sz="2400" dirty="0"/>
                    </a:p>
                  </a:txBody>
                  <a:tcPr/>
                </a:tc>
              </a:tr>
              <a:tr h="2819141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Сахар, содержащийся в продуктах питания, разрушает эмаль зубов.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Фтор защищает эмаль зубов от разрушительного действия кислоты зубного налёта и сахара, содержащегося в продуктах питания.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22098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sz="2800" dirty="0" smtClean="0"/>
              <a:t>1. В ходе работы </a:t>
            </a:r>
            <a:r>
              <a:rPr lang="ru-RU" sz="2800" dirty="0" smtClean="0"/>
              <a:t>мы узнали </a:t>
            </a:r>
            <a:r>
              <a:rPr lang="ru-RU" sz="2800" dirty="0" smtClean="0"/>
              <a:t>о строении наших зубов, о разрушительных свойствах сахаросодержащих продуктов на эмаль зубов.</a:t>
            </a:r>
          </a:p>
          <a:p>
            <a:pPr>
              <a:buNone/>
              <a:defRPr/>
            </a:pPr>
            <a:r>
              <a:rPr lang="ru-RU" sz="2800" dirty="0" smtClean="0"/>
              <a:t>2.Доказали, </a:t>
            </a:r>
            <a:r>
              <a:rPr lang="ru-RU" sz="2800" dirty="0" smtClean="0"/>
              <a:t>что сахаросодержащие продукты вредны для здоровья зубов.</a:t>
            </a:r>
          </a:p>
          <a:p>
            <a:pPr>
              <a:buNone/>
              <a:defRPr/>
            </a:pPr>
            <a:r>
              <a:rPr lang="ru-RU" sz="2800" dirty="0" smtClean="0"/>
              <a:t>3. </a:t>
            </a:r>
            <a:r>
              <a:rPr lang="ru-RU" sz="2800" dirty="0" smtClean="0"/>
              <a:t>Выяснили, </a:t>
            </a:r>
            <a:r>
              <a:rPr lang="ru-RU" sz="2800" dirty="0" smtClean="0"/>
              <a:t>что сохранить наши зубы здоровыми помогают  фторсодержащие зубные пасты.</a:t>
            </a:r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657600"/>
            <a:ext cx="4146550" cy="28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2514600"/>
          </a:xfrm>
        </p:spPr>
        <p:txBody>
          <a:bodyPr>
            <a:normAutofit fontScale="92500" lnSpcReduction="20000"/>
          </a:bodyPr>
          <a:lstStyle/>
          <a:p>
            <a:pPr marL="7938"/>
            <a:r>
              <a:rPr lang="ru-RU" sz="2800" dirty="0" smtClean="0"/>
              <a:t>Подводя </a:t>
            </a:r>
            <a:r>
              <a:rPr lang="ru-RU" sz="2800" dirty="0" smtClean="0"/>
              <a:t>итог, </a:t>
            </a:r>
            <a:r>
              <a:rPr lang="ru-RU" sz="2800" dirty="0" smtClean="0"/>
              <a:t>хотелось бы сказать, что эмаль зубов у детей намного тоньше, чем у взрослых, поэтому особенно важно ухаживать за своими зубами с помощью зубной щётки и зубной пасты, чистить зубы 2 раза в день, т.к. при чистке зубов удаляется зубной налёт и снижается риск  развития кариеса  даже при употреблении сладкого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marL="7938"/>
            <a:endParaRPr lang="ru-RU" sz="2800" dirty="0" smtClean="0"/>
          </a:p>
          <a:p>
            <a:endParaRPr lang="ru-RU" dirty="0"/>
          </a:p>
        </p:txBody>
      </p:sp>
      <p:pic>
        <p:nvPicPr>
          <p:cNvPr id="69634" name="Picture 2" descr="ÐÐ°ÑÑÐ¸Ð½ÐºÐ¸ Ð¿Ð¾ Ð·Ð°Ð¿ÑÐ¾ÑÑ ÑÐ¸ÑÑÐºÐ° Ð·ÑÐ±Ð¾Ð² Ñ Ð´ÐµÑ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5105400" cy="367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Ð°ÑÑÐ¸Ð½ÐºÐ¸ Ð¿Ð¾ Ð·Ð°Ð¿ÑÐ¾ÑÑ ÑÑÑÐ¾ÐµÐ½Ð¸Ðµ Ð·ÑÐ±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33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В древности для чистки зубов люди использовали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4343400"/>
          </a:xfrm>
        </p:spPr>
        <p:txBody>
          <a:bodyPr>
            <a:normAutofit lnSpcReduction="10000"/>
          </a:bodyPr>
          <a:lstStyle/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 золу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 растертый в порошок камень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смолу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 шерсть, пропитанную медом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 древесный уголь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траву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800" i="1" dirty="0" smtClean="0"/>
              <a:t> корни растений</a:t>
            </a:r>
          </a:p>
          <a:p>
            <a:endParaRPr lang="ru-RU" dirty="0"/>
          </a:p>
        </p:txBody>
      </p:sp>
      <p:pic>
        <p:nvPicPr>
          <p:cNvPr id="4" name="Содержимое 7" descr="Kamin_Otcha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981200"/>
            <a:ext cx="3195637" cy="3673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ru-RU" sz="5400" dirty="0" smtClean="0"/>
              <a:t>Уход за зубами на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4724400" cy="4419600"/>
          </a:xfrm>
        </p:spPr>
        <p:txBody>
          <a:bodyPr/>
          <a:lstStyle/>
          <a:p>
            <a:pPr marL="624078" indent="-51435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i="1" dirty="0" smtClean="0"/>
              <a:t>В России во времена Петра  I бояре чистили зубы толченым мелом и влажной тряпочкой.</a:t>
            </a:r>
          </a:p>
          <a:p>
            <a:pPr marL="452628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400" i="1" dirty="0" smtClean="0"/>
          </a:p>
          <a:p>
            <a:pPr marL="624078" indent="-51435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i="1" dirty="0" smtClean="0"/>
              <a:t> А в народе был известен иной способ: угли из березовой древесины отлично отбеливали зубы</a:t>
            </a:r>
          </a:p>
          <a:p>
            <a:endParaRPr lang="ru-RU" dirty="0"/>
          </a:p>
        </p:txBody>
      </p:sp>
      <p:pic>
        <p:nvPicPr>
          <p:cNvPr id="4" name="Содержимое 6" descr="mod67_1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5600" y="1700213"/>
            <a:ext cx="2952750" cy="38496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В 19 веке начали использовать мел  для гигиены полости рта, зубной порошок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511425"/>
            <a:ext cx="4752975" cy="35639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/>
          <a:lstStyle/>
          <a:p>
            <a:r>
              <a:rPr lang="ru-RU" sz="2800" dirty="0" smtClean="0"/>
              <a:t>В пятидесятые годы 20-го столетия начинается производство зубных паст с соединениями фтора.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9800" y="2438400"/>
            <a:ext cx="4930775" cy="3568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Фтор в зубных пастах – защита эмали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6600"/>
                </a:solidFill>
              </a:rPr>
              <a:t>Лечебные свойства фтора заключаются в том, что он делает устойчивее эмаль зубов к воздействию кислот и уничтожает бактерии, вызывающие кариес.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5800" y="3352800"/>
            <a:ext cx="3771900" cy="2828925"/>
          </a:xfrm>
          <a:prstGeom prst="rect">
            <a:avLst/>
          </a:prstGeom>
        </p:spPr>
      </p:pic>
      <p:pic>
        <p:nvPicPr>
          <p:cNvPr id="66562" name="Picture 2" descr="ÐÐ°ÑÑÐ¸Ð½ÐºÐ¸ Ð¿Ð¾ Ð·Ð°Ð¿ÑÐ¾ÑÑ ÑÑÐ¾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3429000" cy="2768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4419600" cy="5867400"/>
          </a:xfrm>
        </p:spPr>
        <p:txBody>
          <a:bodyPr>
            <a:normAutofit fontScale="92500" lnSpcReduction="10000"/>
          </a:bodyPr>
          <a:lstStyle/>
          <a:p>
            <a:pPr marL="7938">
              <a:buFont typeface="Wingdings" pitchFamily="2" charset="2"/>
              <a:buChar char="v"/>
            </a:pPr>
            <a:r>
              <a:rPr lang="ru-RU" sz="2800" i="1" dirty="0" smtClean="0"/>
              <a:t>Наименее вредные - это варенье, мёд, соки, шоколадные конфеты без начинки</a:t>
            </a:r>
          </a:p>
          <a:p>
            <a:pPr marL="7938"/>
            <a:endParaRPr lang="ru-RU" sz="2400" dirty="0" smtClean="0"/>
          </a:p>
          <a:p>
            <a:pPr marL="7938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800" i="1" dirty="0" smtClean="0"/>
              <a:t>Очень вредны - печенье, пряники, бублики, особенно с начинкой из сгущёнки </a:t>
            </a:r>
            <a:r>
              <a:rPr lang="ru-RU" sz="2400" dirty="0" smtClean="0"/>
              <a:t>и </a:t>
            </a:r>
            <a:r>
              <a:rPr lang="ru-RU" sz="2800" i="1" dirty="0" smtClean="0"/>
              <a:t>шоколадной пасты, леденцы и « </a:t>
            </a:r>
            <a:r>
              <a:rPr lang="ru-RU" sz="2800" i="1" dirty="0" err="1" smtClean="0"/>
              <a:t>чупа-чупс</a:t>
            </a:r>
            <a:r>
              <a:rPr lang="ru-RU" sz="2800" i="1" dirty="0" smtClean="0"/>
              <a:t> »</a:t>
            </a:r>
          </a:p>
          <a:p>
            <a:r>
              <a:rPr lang="ru-RU" sz="2800" dirty="0" smtClean="0">
                <a:solidFill>
                  <a:srgbClr val="006600"/>
                </a:solidFill>
              </a:rPr>
              <a:t>Употребление сладостей в больших количествах ведёт к образованию налёта и возникновению кариеса зубов.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62600" y="609600"/>
            <a:ext cx="2332037" cy="166121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43200"/>
            <a:ext cx="22264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343400"/>
            <a:ext cx="334517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Проведём эксперимент</a:t>
            </a:r>
            <a:r>
              <a:rPr lang="ru-RU" sz="5400" dirty="0" smtClean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Цель: </a:t>
            </a:r>
            <a:r>
              <a:rPr lang="ru-RU" sz="2400" dirty="0" smtClean="0"/>
              <a:t>Проверить </a:t>
            </a:r>
            <a:r>
              <a:rPr lang="ru-RU" sz="2400" dirty="0" smtClean="0"/>
              <a:t>действительно  ли сахар и кислота разрушают эмаль зубов.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905000"/>
            <a:ext cx="4267200" cy="4038600"/>
          </a:xfrm>
        </p:spPr>
        <p:txBody>
          <a:bodyPr>
            <a:normAutofit fontScale="92500"/>
          </a:bodyPr>
          <a:lstStyle/>
          <a:p>
            <a:pPr marL="7938"/>
            <a:r>
              <a:rPr lang="ru-RU" sz="2800" dirty="0" smtClean="0"/>
              <a:t>Три куриных яйца,  три стакана </a:t>
            </a:r>
          </a:p>
          <a:p>
            <a:pPr marL="7938"/>
            <a:r>
              <a:rPr lang="ru-RU" sz="2800" dirty="0" smtClean="0"/>
              <a:t>1-ый стакан наполняем  чистой водой;</a:t>
            </a:r>
          </a:p>
          <a:p>
            <a:pPr marL="7938"/>
            <a:r>
              <a:rPr lang="ru-RU" sz="2800" dirty="0" smtClean="0"/>
              <a:t>во 2-ом стакане  вода с сахарным сиропом;</a:t>
            </a:r>
          </a:p>
          <a:p>
            <a:pPr marL="7938"/>
            <a:r>
              <a:rPr lang="ru-RU" sz="2800" dirty="0" smtClean="0"/>
              <a:t>В 3-ем стакане  раствор уксусной кислоты </a:t>
            </a:r>
            <a:r>
              <a:rPr lang="ru-RU" sz="2400" dirty="0" smtClean="0"/>
              <a:t>(7 чайных ложек на стакан воды)</a:t>
            </a:r>
            <a:endParaRPr lang="ru-RU" dirty="0"/>
          </a:p>
        </p:txBody>
      </p:sp>
      <p:pic>
        <p:nvPicPr>
          <p:cNvPr id="4" name="Содержимое 5" descr="DSCN37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861082"/>
            <a:ext cx="3890962" cy="36554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445</Words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Вредно ли сладкое для зубов?</vt:lpstr>
      <vt:lpstr>Слайд 2</vt:lpstr>
      <vt:lpstr>В древности для чистки зубов люди использовали</vt:lpstr>
      <vt:lpstr>Уход за зубами на Руси</vt:lpstr>
      <vt:lpstr>В 19 веке начали использовать мел  для гигиены полости рта, зубной порошок.</vt:lpstr>
      <vt:lpstr>Слайд 6</vt:lpstr>
      <vt:lpstr>Фтор в зубных пастах – защита эмали</vt:lpstr>
      <vt:lpstr>Слайд 8</vt:lpstr>
      <vt:lpstr>Проведём эксперимент  Цель: Проверить действительно  ли сахар и кислота разрушают эмаль зубов.</vt:lpstr>
      <vt:lpstr>Слайд 10</vt:lpstr>
      <vt:lpstr>Цель:  1. Проверить, действительно ли зубная паста, содержащая фтор, защищает зубы от воздействия сладкого и снижает разрушительное действие кислоты зубного налёта. </vt:lpstr>
      <vt:lpstr>Слайд 12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Вредно ли сладкое для зубов?</dc:title>
  <dc:creator>Home</dc:creator>
  <cp:lastModifiedBy>Home</cp:lastModifiedBy>
  <cp:revision>14</cp:revision>
  <dcterms:created xsi:type="dcterms:W3CDTF">2018-10-28T13:56:40Z</dcterms:created>
  <dcterms:modified xsi:type="dcterms:W3CDTF">2018-10-28T14:24:17Z</dcterms:modified>
</cp:coreProperties>
</file>