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4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8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6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3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90F9-094F-4313-9B58-7265C02DE06A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2B3B-A719-48AE-890E-35AF92F46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7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9179" y="5641166"/>
            <a:ext cx="558802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b="0" i="1" dirty="0" smtClean="0">
                <a:solidFill>
                  <a:schemeClr val="tx2">
                    <a:lumMod val="50000"/>
                  </a:schemeClr>
                </a:solidFill>
              </a:rPr>
              <a:t>Строение зубов</a:t>
            </a:r>
            <a:endParaRPr lang="ru-RU" sz="6000" b="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1729"/>
            <a:ext cx="425881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поешь, почисти зубки!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Делай так, два раза в сутки,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Предпочти конфетам- фрукты,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важные продукты!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зуб не беспокоил,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 правило такое: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стоматологу идем,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 ДВА раза на прием!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тогда улыбки свет.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Сохранишь на много лет!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2740798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Пульпа (нерв)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871262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Кость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48264" y="4797152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Эмаль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96136" y="439214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Десна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645024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Дентин</a:t>
            </a:r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148064" y="200133"/>
            <a:ext cx="360040" cy="348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973014" y="2083905"/>
            <a:ext cx="360040" cy="5271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563888" y="916931"/>
            <a:ext cx="360040" cy="348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2317913" y="3172846"/>
            <a:ext cx="360040" cy="348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6300192" y="1717981"/>
            <a:ext cx="360040" cy="348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Строение зубов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зубов</dc:title>
  <dc:creator>user</dc:creator>
  <cp:lastModifiedBy>user</cp:lastModifiedBy>
  <cp:revision>6</cp:revision>
  <dcterms:created xsi:type="dcterms:W3CDTF">2018-10-23T16:41:39Z</dcterms:created>
  <dcterms:modified xsi:type="dcterms:W3CDTF">2018-10-23T18:37:06Z</dcterms:modified>
</cp:coreProperties>
</file>